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90812"/>
            <a:ext cx="116109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7725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3241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2718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408338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88840"/>
            <a:ext cx="1006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290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6893" y="34290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22108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46"/>
          <a:stretch/>
        </p:blipFill>
        <p:spPr>
          <a:xfrm>
            <a:off x="335361" y="1340768"/>
            <a:ext cx="1152128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2292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58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7224" y="198884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3661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52991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3350543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58552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9382" y="3158552"/>
            <a:ext cx="24392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8907" y="3732635"/>
            <a:ext cx="2439226" cy="318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3092" y="3690656"/>
            <a:ext cx="1006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11516"/>
            <a:ext cx="108093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38013"/>
            <a:ext cx="110253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