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2952750"/>
            <a:ext cx="47148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824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72514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2308"/>
            <a:ext cx="11499402" cy="55856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279875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0175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6175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56667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3390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7886" y="4064736"/>
            <a:ext cx="1563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00955" y="4064736"/>
            <a:ext cx="1563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1464" y="4653136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7408" y="5805264"/>
            <a:ext cx="109953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3392" y="6367069"/>
            <a:ext cx="109953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9049"/>
            <a:ext cx="10415910" cy="55876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1306" y="4679512"/>
            <a:ext cx="42250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862408"/>
            <a:ext cx="56886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306896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79360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823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77997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