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3275" y="2962275"/>
            <a:ext cx="550545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33500"/>
            <a:ext cx="11591925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96700" cy="36004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1916832"/>
            <a:ext cx="342900" cy="352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140968"/>
            <a:ext cx="342900" cy="352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256" y="3789040"/>
            <a:ext cx="36195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448800" cy="2962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99720" y="134076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40897" y="137593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2025-08-22T09:22:31Z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