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7525" y="3148012"/>
            <a:ext cx="6076950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276350"/>
            <a:ext cx="11553825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3069405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70286" y="3069405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70686" y="3069405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27848" y="3573016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08241" y="3573016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71464" y="4149080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539878" y="4149080"/>
            <a:ext cx="61190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617186" y="4149080"/>
            <a:ext cx="84696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843963" y="4149080"/>
            <a:ext cx="84696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549307" y="4553513"/>
            <a:ext cx="846966" cy="449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711109" y="4653136"/>
            <a:ext cx="846966" cy="449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889628" y="5155200"/>
            <a:ext cx="1254044" cy="426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72875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23519" y="2087444"/>
            <a:ext cx="9361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63952" y="2099021"/>
            <a:ext cx="9361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33021" y="2099021"/>
            <a:ext cx="9361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23519" y="2571021"/>
            <a:ext cx="9361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90873" y="2571021"/>
            <a:ext cx="9361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258227" y="2571021"/>
            <a:ext cx="9361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123519" y="3151314"/>
            <a:ext cx="9361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594157" y="3151314"/>
            <a:ext cx="9361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407695" y="3151314"/>
            <a:ext cx="9361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927648" y="3731607"/>
            <a:ext cx="9361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600510" y="3731607"/>
            <a:ext cx="9361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264580" y="3731607"/>
            <a:ext cx="9361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211578" y="4263995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433709" y="4263995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403186" y="4263995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8961747" y="4263995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0263008" y="4263995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6744072" y="4785812"/>
            <a:ext cx="108012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0515972" y="4785812"/>
            <a:ext cx="108012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1044808" y="5329669"/>
            <a:ext cx="863427" cy="3315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2260092" y="5881410"/>
            <a:ext cx="863427" cy="3315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4975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49050" cy="4419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112224" y="2564904"/>
            <a:ext cx="129614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9696" y="4797152"/>
            <a:ext cx="5040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48881" y="4797152"/>
            <a:ext cx="5040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944635" y="4797152"/>
            <a:ext cx="5040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2957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82400" cy="2028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374879"/>
            <a:ext cx="113052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2937587"/>
            <a:ext cx="113052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7039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82400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5372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53825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3717032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39335" y="3717032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16643" y="3717032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92070" y="4797152"/>
            <a:ext cx="267228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2340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1772816"/>
            <a:ext cx="22322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457956" y="1772816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2276872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43844" y="2276872"/>
            <a:ext cx="264038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60496" y="2276872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53522" y="3284984"/>
            <a:ext cx="103051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817648" y="4941168"/>
            <a:ext cx="337469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811678" y="5589240"/>
            <a:ext cx="337469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1486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15750" cy="3152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429000"/>
            <a:ext cx="1120856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0979" y="3933170"/>
            <a:ext cx="1120856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62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2025-08-22T08:59:29Z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