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638425"/>
            <a:ext cx="49149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95888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86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06084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0957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4634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60748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2" y="3772554"/>
            <a:ext cx="432048" cy="230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