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152775"/>
            <a:ext cx="4524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7809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40518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40518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870520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2032" y="41227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9540" y="4122704"/>
            <a:ext cx="7406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8432" y="3356992"/>
            <a:ext cx="9876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43208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186600"/>
            <a:ext cx="72008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6304" y="2276872"/>
            <a:ext cx="693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7473" y="2276872"/>
            <a:ext cx="693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1134" y="2660394"/>
            <a:ext cx="693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4957" y="2660394"/>
            <a:ext cx="693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0122" y="3429000"/>
            <a:ext cx="11861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6722" y="3429000"/>
            <a:ext cx="8737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4256" y="377190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