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2952750"/>
            <a:ext cx="54483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76350"/>
            <a:ext cx="117157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320988"/>
            <a:ext cx="1872208" cy="108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124" y="3861048"/>
            <a:ext cx="11618515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124" y="4441340"/>
            <a:ext cx="11618515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108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2088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3276" y="242088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7198" y="2420888"/>
            <a:ext cx="140711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7757" y="3502396"/>
            <a:ext cx="991589" cy="358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12119" y="3502396"/>
            <a:ext cx="991589" cy="358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56481" y="3502396"/>
            <a:ext cx="1495903" cy="430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67757" y="4038500"/>
            <a:ext cx="855835" cy="430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97818" y="4038500"/>
            <a:ext cx="855835" cy="430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77349" y="4038500"/>
            <a:ext cx="855835" cy="430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1494" r="512" b="19322"/>
          <a:stretch/>
        </p:blipFill>
        <p:spPr>
          <a:xfrm>
            <a:off x="263352" y="1268760"/>
            <a:ext cx="11665296" cy="38164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988840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564904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212141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3861048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9908" y="3851366"/>
            <a:ext cx="49654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391480"/>
            <a:ext cx="60486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681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64024"/>
            <a:ext cx="9865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7" y="2331296"/>
            <a:ext cx="288314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854551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2854997"/>
            <a:ext cx="43233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76" y="3421823"/>
            <a:ext cx="109517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26876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9296" y="126876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394512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4" y="355628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92544" y="4083823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36442" y="4646420"/>
            <a:ext cx="588150" cy="36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2025-08-22T08:51:43Z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