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7137" y="2952750"/>
            <a:ext cx="465772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91900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715304"/>
            <a:ext cx="11449050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512342"/>
            <a:ext cx="2520280" cy="7726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96624" y="2505482"/>
            <a:ext cx="2520280" cy="7726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33113" y="2512342"/>
            <a:ext cx="2520280" cy="7726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1298004" y="2512342"/>
            <a:ext cx="1845668" cy="77264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  <a:stCxn id="4" idx="0"/>
            <a:endCxn id="4" idx="2"/>
          </p:cNvCxnSpPr>
          <p:nvPr/>
        </p:nvCxnSpPr>
        <p:spPr>
          <a:xfrm>
            <a:off x="2243572" y="2512342"/>
            <a:ext cx="0" cy="77264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1196145" y="2512342"/>
            <a:ext cx="1947527" cy="74636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5159896" y="2569801"/>
            <a:ext cx="10089" cy="65772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6256763" y="2591183"/>
            <a:ext cx="847349" cy="71832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6230516" y="2512342"/>
            <a:ext cx="1017612" cy="74636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9142812" y="2569801"/>
            <a:ext cx="10089" cy="65772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  <a:stCxn id="6" idx="0"/>
          </p:cNvCxnSpPr>
          <p:nvPr/>
        </p:nvCxnSpPr>
        <p:spPr>
          <a:xfrm>
            <a:off x="10293253" y="2512342"/>
            <a:ext cx="968065" cy="77264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  <a:stCxn id="6" idx="2"/>
          </p:cNvCxnSpPr>
          <p:nvPr/>
        </p:nvCxnSpPr>
        <p:spPr>
          <a:xfrm flipV="1">
            <a:off x="10293253" y="2512342"/>
            <a:ext cx="1027492" cy="77264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1917684" y="5241175"/>
            <a:ext cx="3434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4" name="矩形 43"/>
          <p:cNvSpPr/>
          <p:nvPr/>
        </p:nvSpPr>
        <p:spPr>
          <a:xfrm>
            <a:off x="1126268" y="5877272"/>
            <a:ext cx="3434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5" name="矩形 44"/>
          <p:cNvSpPr/>
          <p:nvPr/>
        </p:nvSpPr>
        <p:spPr>
          <a:xfrm>
            <a:off x="2559414" y="5877272"/>
            <a:ext cx="3434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6" name="矩形 45"/>
          <p:cNvSpPr/>
          <p:nvPr/>
        </p:nvSpPr>
        <p:spPr>
          <a:xfrm>
            <a:off x="4827829" y="5877272"/>
            <a:ext cx="3434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7" name="矩形 46"/>
          <p:cNvSpPr/>
          <p:nvPr/>
        </p:nvSpPr>
        <p:spPr>
          <a:xfrm>
            <a:off x="5615830" y="5241175"/>
            <a:ext cx="3434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8" name="矩形 47"/>
          <p:cNvSpPr/>
          <p:nvPr/>
        </p:nvSpPr>
        <p:spPr>
          <a:xfrm>
            <a:off x="6230516" y="5877272"/>
            <a:ext cx="3434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9" name="矩形 48"/>
          <p:cNvSpPr/>
          <p:nvPr/>
        </p:nvSpPr>
        <p:spPr>
          <a:xfrm>
            <a:off x="8498931" y="5877272"/>
            <a:ext cx="3434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0" name="矩形 49"/>
          <p:cNvSpPr/>
          <p:nvPr/>
        </p:nvSpPr>
        <p:spPr>
          <a:xfrm>
            <a:off x="9313976" y="5241175"/>
            <a:ext cx="3434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1" name="矩形 50"/>
          <p:cNvSpPr/>
          <p:nvPr/>
        </p:nvSpPr>
        <p:spPr>
          <a:xfrm>
            <a:off x="9969934" y="5877272"/>
            <a:ext cx="34347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8448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271464" y="236636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4419110" y="236636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540379" y="236636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0776520" y="237835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2711624" y="292494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5824101" y="292494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7170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787918" y="5373216"/>
            <a:ext cx="114784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922625" y="5373216"/>
            <a:ext cx="114784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3913648" y="5897500"/>
            <a:ext cx="17503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39525" cy="2895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03712" y="266940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3503712" y="204515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3503712" y="375965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3503712" y="316177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2025-08-23T10:52:19Z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