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652712"/>
            <a:ext cx="46291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0486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863752" y="357301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448690" y="3573016"/>
            <a:ext cx="223959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752065" y="4295246"/>
            <a:ext cx="831767" cy="501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409665" y="4295246"/>
            <a:ext cx="1206615" cy="501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717032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50750" y="3717032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99458" y="3717032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015880" y="4266720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104" y="2644226"/>
            <a:ext cx="108474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5104" y="3180557"/>
            <a:ext cx="108474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5104" y="3752057"/>
            <a:ext cx="108474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11424" y="4323557"/>
            <a:ext cx="1084746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