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03" r:id="rId3"/>
    <p:sldId id="304" r:id="rId4"/>
    <p:sldId id="30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33937" y="3143250"/>
            <a:ext cx="2524125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52794" cy="546659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798512"/>
            <a:ext cx="79208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9696" y="2807304"/>
            <a:ext cx="79208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01679" y="2780928"/>
            <a:ext cx="506289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23418" y="2798512"/>
            <a:ext cx="614302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99465" y="2780928"/>
            <a:ext cx="614302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554542" y="2780928"/>
            <a:ext cx="614302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941168"/>
            <a:ext cx="876300" cy="8667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4162" y="4941168"/>
            <a:ext cx="876300" cy="8667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26977" y="4941168"/>
            <a:ext cx="876300" cy="86677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18720" y="4941167"/>
            <a:ext cx="876300" cy="86677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7392144" y="5807053"/>
            <a:ext cx="395903" cy="3582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4" name="矩形 13"/>
          <p:cNvSpPr/>
          <p:nvPr/>
        </p:nvSpPr>
        <p:spPr>
          <a:xfrm>
            <a:off x="2009616" y="6309320"/>
            <a:ext cx="702008" cy="3582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5" name="矩形 14"/>
          <p:cNvSpPr/>
          <p:nvPr/>
        </p:nvSpPr>
        <p:spPr>
          <a:xfrm>
            <a:off x="6265092" y="6309320"/>
            <a:ext cx="1343075" cy="3582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6" name="矩形 15"/>
          <p:cNvSpPr/>
          <p:nvPr/>
        </p:nvSpPr>
        <p:spPr>
          <a:xfrm>
            <a:off x="8112224" y="6309320"/>
            <a:ext cx="534091" cy="3582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12124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106150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2204864"/>
            <a:ext cx="72008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4383052" y="2204864"/>
            <a:ext cx="72008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6827313" y="2204864"/>
            <a:ext cx="72008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10080467" y="2204864"/>
            <a:ext cx="72008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6528048" y="4697096"/>
            <a:ext cx="86409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8884387" y="4697096"/>
            <a:ext cx="86409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6528048" y="5229200"/>
            <a:ext cx="86409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0" name="矩形 9"/>
          <p:cNvSpPr/>
          <p:nvPr/>
        </p:nvSpPr>
        <p:spPr>
          <a:xfrm>
            <a:off x="9244872" y="5229200"/>
            <a:ext cx="86409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1" name="矩形 10"/>
          <p:cNvSpPr/>
          <p:nvPr/>
        </p:nvSpPr>
        <p:spPr>
          <a:xfrm>
            <a:off x="8616280" y="5768342"/>
            <a:ext cx="158417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497840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6155"/>
            <a:ext cx="11687175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6350169"/>
            <a:ext cx="1008112" cy="144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51784" y="2996952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6138845" y="2996952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1919536" y="5661248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4662736" y="5661248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164964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2025-08-23T08:51:25Z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