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587" y="2914650"/>
            <a:ext cx="5838825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7428" y="4725144"/>
            <a:ext cx="633670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1415480" y="4588251"/>
            <a:ext cx="5400600" cy="107299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H="1">
            <a:off x="1343472" y="4725144"/>
            <a:ext cx="1440160" cy="93610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H="1">
            <a:off x="2855640" y="4725144"/>
            <a:ext cx="1944215" cy="93610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H="1">
            <a:off x="5159896" y="4725144"/>
            <a:ext cx="1579266" cy="86409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807984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559496" y="2420888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559496" y="3053934"/>
            <a:ext cx="576064" cy="375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336360" y="4293096"/>
            <a:ext cx="864096" cy="375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3863752" y="4876783"/>
            <a:ext cx="1512168" cy="4125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4079776" y="5517232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1538"/>
            <a:ext cx="10455868" cy="55764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98884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999625" y="4760312"/>
            <a:ext cx="451490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934400" y="5386288"/>
            <a:ext cx="451490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5879976" y="5970027"/>
            <a:ext cx="451490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3947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751" y="4712618"/>
            <a:ext cx="11610975" cy="115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21328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896200" y="4700649"/>
            <a:ext cx="151216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4149080"/>
            <a:ext cx="9361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999656" y="4823528"/>
            <a:ext cx="223224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530088" y="5533144"/>
            <a:ext cx="223224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01425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715689"/>
            <a:ext cx="6840760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63311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5" y="1988840"/>
            <a:ext cx="2880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492880" y="2907360"/>
            <a:ext cx="2880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912424" y="3717032"/>
            <a:ext cx="2880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176120" y="4509120"/>
            <a:ext cx="47458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40976" y="5185240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8094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2025-08-23T10:58:42Z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