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338387"/>
            <a:ext cx="1164907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8512" y="2114854"/>
            <a:ext cx="5375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233212" y="2132438"/>
            <a:ext cx="5375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868581" y="2123646"/>
            <a:ext cx="5375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5249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848528" y="2558671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848528" y="331481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848528" y="4035779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5475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7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5399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848528" y="2623556"/>
            <a:ext cx="5399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848528" y="3406071"/>
            <a:ext cx="5399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5416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581129"/>
            <a:ext cx="2880320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5229200"/>
            <a:ext cx="93610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13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77650" cy="3945607"/>
            <a:chOff x="263352" y="1268760"/>
            <a:chExt cx="11677650" cy="39456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356992"/>
              <a:ext cx="11677650" cy="1857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447928" y="2617553"/>
            <a:ext cx="600784" cy="414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679512"/>
            <a:ext cx="8424936" cy="414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0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0607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862408"/>
            <a:ext cx="720080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1844824"/>
            <a:ext cx="792088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4987" y="1871200"/>
            <a:ext cx="792088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3" y="2564904"/>
            <a:ext cx="1805091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6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393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6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2393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7687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857578" y="227687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760296" y="227687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063552" y="306896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457382" y="306896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8780874" y="3051375"/>
            <a:ext cx="843518" cy="377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5247"/>
            <a:ext cx="11706225" cy="561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159232"/>
            <a:ext cx="1733550" cy="89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0057" y="2159232"/>
            <a:ext cx="1733550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039" y="3392160"/>
            <a:ext cx="1733550" cy="895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9770" y="3392160"/>
            <a:ext cx="1733550" cy="895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653136"/>
            <a:ext cx="1733550" cy="895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877272"/>
            <a:ext cx="1733550" cy="895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4325" y="5877272"/>
            <a:ext cx="173355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6602" y="2159232"/>
            <a:ext cx="94297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8987" y="2204864"/>
            <a:ext cx="47504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744072" y="3717032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77650" cy="2545432"/>
            <a:chOff x="263352" y="1340768"/>
            <a:chExt cx="11677650" cy="25454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77650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7275" y="2971800"/>
              <a:ext cx="10077450" cy="914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783632" y="234910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146440" y="234910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760296" y="234910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501173" y="234910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2783631" y="323292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4594846" y="323292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8340369" y="323292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10133999" y="323292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0770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236921" y="40770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373451" y="40770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518775" y="40770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0658187" y="4059488"/>
            <a:ext cx="47904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653586" y="3373687"/>
            <a:ext cx="43549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264352" y="350100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2768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519936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755506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143672" y="40050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988233" y="40050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2025-08-23T06:37:46Z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