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47912"/>
            <a:ext cx="116490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8080" y="194320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564904"/>
            <a:ext cx="990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531" y="2564904"/>
            <a:ext cx="990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4930" y="2564904"/>
            <a:ext cx="15792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547" y="3140968"/>
            <a:ext cx="5191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2297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5104" y="371703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719736" y="4750718"/>
            <a:ext cx="18722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40416" y="4293702"/>
            <a:ext cx="13915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93305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6680" y="393305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7707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6338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715750" cy="5171256"/>
            <a:chOff x="263352" y="1268760"/>
            <a:chExt cx="11715750" cy="5171256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268760"/>
              <a:ext cx="11715750" cy="3971925"/>
              <a:chOff x="263352" y="1268760"/>
              <a:chExt cx="11715750" cy="39719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715750" cy="1704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2973735"/>
                <a:ext cx="8591550" cy="22669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5373216"/>
              <a:ext cx="10258425" cy="10668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841702" y="1248540"/>
            <a:ext cx="307585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1840626"/>
            <a:ext cx="39604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300942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3645024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4205" y="4214314"/>
            <a:ext cx="360040" cy="44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482063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21226" y="5370213"/>
            <a:ext cx="550837" cy="444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251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918648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015880" y="2656226"/>
            <a:ext cx="936104" cy="484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456040" y="2626924"/>
            <a:ext cx="360040" cy="51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080666" y="2626925"/>
            <a:ext cx="767862" cy="44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533600" y="3277920"/>
            <a:ext cx="418384" cy="44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305500" y="3277920"/>
            <a:ext cx="966964" cy="44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047746" y="3856909"/>
            <a:ext cx="517720" cy="474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874723" y="3856909"/>
            <a:ext cx="517720" cy="474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127448" y="4463723"/>
            <a:ext cx="517720" cy="474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060848"/>
            <a:ext cx="178117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060847"/>
            <a:ext cx="178117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156334"/>
            <a:ext cx="178117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408" y="5249294"/>
            <a:ext cx="1781175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939" y="5249294"/>
            <a:ext cx="1781175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3086544"/>
            <a:ext cx="923925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206" y="3095336"/>
            <a:ext cx="923925" cy="923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9563" y="3086544"/>
            <a:ext cx="923925" cy="923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4156333"/>
            <a:ext cx="923925" cy="923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169" y="4156333"/>
            <a:ext cx="9239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855351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75919" y="362618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90519" y="362618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49075" cy="3802335"/>
            <a:chOff x="263352" y="1268760"/>
            <a:chExt cx="11649075" cy="38023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509120"/>
              <a:ext cx="10220325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1202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83632" y="3901688"/>
            <a:ext cx="504056" cy="463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06378"/>
            <a:ext cx="504056" cy="394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92344" y="3717032"/>
            <a:ext cx="504056" cy="394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9" b="76810"/>
          <a:stretch/>
        </p:blipFill>
        <p:spPr>
          <a:xfrm>
            <a:off x="263353" y="1268760"/>
            <a:ext cx="11665296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60848"/>
            <a:ext cx="9496425" cy="2409825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991544" y="2492896"/>
            <a:ext cx="1944216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991544" y="3635896"/>
            <a:ext cx="1944216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063552" y="2420888"/>
            <a:ext cx="187220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063552" y="3634226"/>
            <a:ext cx="187220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896200" y="2456892"/>
            <a:ext cx="1872208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752184" y="2499663"/>
            <a:ext cx="2016224" cy="10001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7752184" y="3475609"/>
            <a:ext cx="2016224" cy="73468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7896200" y="3100176"/>
            <a:ext cx="1944216" cy="10128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481"/>
            <a:ext cx="1167765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636912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6282" y="2636912"/>
            <a:ext cx="13477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2866" y="2636912"/>
            <a:ext cx="13477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439767"/>
            <a:ext cx="43204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165304"/>
            <a:ext cx="2016224" cy="53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6165304"/>
            <a:ext cx="2736304" cy="53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1812" y="1916832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56490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16610"/>
            <a:ext cx="504056" cy="528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267399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1979" y="3267399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42712" y="3854282"/>
            <a:ext cx="922493" cy="38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3861" y="4437112"/>
            <a:ext cx="922493" cy="38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36922" y="4437112"/>
            <a:ext cx="922493" cy="38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2438" y="4437112"/>
            <a:ext cx="922493" cy="38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2025-08-23T07:10:33Z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