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33625"/>
            <a:ext cx="1167765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24" y="5078760"/>
            <a:ext cx="1159192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2128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32015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1051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3729" y="51051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0599" y="51051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7807" y="51051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013176"/>
            <a:ext cx="1104862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577" y="5649439"/>
            <a:ext cx="244827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3808" y="3145754"/>
            <a:ext cx="702232" cy="499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2326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3449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5441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6363" y="42930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489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489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5649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2572" y="25649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5448" y="2564904"/>
            <a:ext cx="819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3241191"/>
            <a:ext cx="819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2572" y="3191109"/>
            <a:ext cx="913628" cy="55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4857" y="3191109"/>
            <a:ext cx="605679" cy="55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3872407"/>
            <a:ext cx="913628" cy="554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7981" y="3859383"/>
            <a:ext cx="770187" cy="433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88849" y="3859383"/>
            <a:ext cx="770187" cy="433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480" y="1988840"/>
            <a:ext cx="17526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068960"/>
            <a:ext cx="175260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680" y="4084784"/>
            <a:ext cx="175260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5342" y="4084784"/>
            <a:ext cx="1752600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157192"/>
            <a:ext cx="1752600" cy="914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80" y="1988840"/>
            <a:ext cx="952500" cy="91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846" y="3049706"/>
            <a:ext cx="952500" cy="91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107713"/>
            <a:ext cx="9525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12858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9789" y="212858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6082" y="212858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79959" y="212858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272051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01798" y="272051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15599" y="272051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85175" y="2720512"/>
            <a:ext cx="936104" cy="508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3465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3652" y="26369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8652" y="2636912"/>
            <a:ext cx="6480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165231"/>
            <a:ext cx="936104" cy="47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80086" y="3165231"/>
            <a:ext cx="936104" cy="47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792" y="3861048"/>
            <a:ext cx="936104" cy="47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98015" y="3861048"/>
            <a:ext cx="936104" cy="47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816" y="5055691"/>
            <a:ext cx="936104" cy="47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4370" y="5055691"/>
            <a:ext cx="647854" cy="47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71664" y="5602654"/>
            <a:ext cx="720080" cy="490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02787" y="5602654"/>
            <a:ext cx="720080" cy="490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4303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50100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38654"/>
            <a:ext cx="648072" cy="50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708920"/>
            <a:ext cx="648072" cy="50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13285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3270" y="2852936"/>
            <a:ext cx="13229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3270" y="3494775"/>
            <a:ext cx="13229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4184248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15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3529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0694" y="273529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959" y="3420643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3952" y="3420643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797152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5427980"/>
            <a:ext cx="432048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