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6" d="100"/>
          <a:sy n="86" d="100"/>
        </p:scale>
        <p:origin x="108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6712" y="3152775"/>
            <a:ext cx="383857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3827840"/>
            <a:ext cx="864096" cy="1041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99334" y="3827840"/>
            <a:ext cx="864096" cy="1041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08568" y="4221088"/>
            <a:ext cx="611335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20369" y="5373216"/>
            <a:ext cx="1043383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52417" y="5373216"/>
            <a:ext cx="1043383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00256" y="5337212"/>
            <a:ext cx="1043383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71464" y="6093296"/>
            <a:ext cx="1043383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40254" y="6093296"/>
            <a:ext cx="1043383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2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510" y="1268760"/>
            <a:ext cx="11677650" cy="2314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336" y="3583335"/>
            <a:ext cx="11591925" cy="2762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9979" y="2670364"/>
            <a:ext cx="1666875" cy="8477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5979" y="2670365"/>
            <a:ext cx="1666875" cy="8477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7735" y="2670365"/>
            <a:ext cx="1666875" cy="8477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63735" y="2670365"/>
            <a:ext cx="1666875" cy="8477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94340" y="2670365"/>
            <a:ext cx="1666875" cy="84772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234943" y="5603135"/>
            <a:ext cx="86409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011596" y="5603135"/>
            <a:ext cx="86409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84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4246" y="1340768"/>
            <a:ext cx="11508264" cy="5372422"/>
            <a:chOff x="314246" y="1340768"/>
            <a:chExt cx="11508264" cy="537242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487150" cy="4124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4246" y="5589240"/>
              <a:ext cx="10829925" cy="11239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838382" y="2094301"/>
            <a:ext cx="122413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88288" y="3351890"/>
            <a:ext cx="122413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92144" y="4293096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77180" y="5465093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96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2025-08-23T14:20:08Z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