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86050"/>
            <a:ext cx="1166812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057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276872"/>
            <a:ext cx="87630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051" y="2276872"/>
            <a:ext cx="87630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782" y="2276872"/>
            <a:ext cx="87630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40460"/>
            <a:ext cx="8763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9629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58018" y="38025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276872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752030" y="2276872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855640" y="3068960"/>
            <a:ext cx="720080" cy="38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038955" y="3068960"/>
            <a:ext cx="720080" cy="38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032104" y="3789040"/>
            <a:ext cx="1224136" cy="38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124673" y="3789040"/>
            <a:ext cx="1224136" cy="38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1046968" y="3753871"/>
            <a:ext cx="792088" cy="38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83432" y="4461897"/>
            <a:ext cx="1872208" cy="421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2514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61801" y="472514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143672" y="532758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268760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84032" y="184482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655840" y="299695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23592" y="3625631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017323" y="3625631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976320" y="242088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299695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007768" y="359007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2025-08-23T11:01:45Z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