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338387"/>
            <a:ext cx="1163955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87175" cy="5229765"/>
            <a:chOff x="263352" y="1268760"/>
            <a:chExt cx="11687175" cy="5229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2555175"/>
              <a:ext cx="11201400" cy="3943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59896" y="2555175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600011" y="2535568"/>
            <a:ext cx="86409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487488" y="3140968"/>
            <a:ext cx="13681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871864" y="3722952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10032059" y="3713148"/>
            <a:ext cx="12485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607123" y="4293096"/>
            <a:ext cx="160855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4842692" y="4293096"/>
            <a:ext cx="160855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1389199" y="4862865"/>
            <a:ext cx="113268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5171466" y="4854073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1601706" y="5399912"/>
            <a:ext cx="125393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7" name="矩形 16"/>
          <p:cNvSpPr/>
          <p:nvPr/>
        </p:nvSpPr>
        <p:spPr>
          <a:xfrm>
            <a:off x="3659106" y="5401935"/>
            <a:ext cx="125393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8" name="矩形 17"/>
          <p:cNvSpPr/>
          <p:nvPr/>
        </p:nvSpPr>
        <p:spPr>
          <a:xfrm>
            <a:off x="1328574" y="5999304"/>
            <a:ext cx="23305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6857"/>
            <a:ext cx="1872208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991544" y="3501008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847528" y="4079669"/>
            <a:ext cx="2880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104112" y="4081574"/>
            <a:ext cx="1394983" cy="432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511824" y="5218192"/>
            <a:ext cx="2448272" cy="432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128448" y="5238368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495600" y="5813387"/>
            <a:ext cx="61926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681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54189"/>
            <a:ext cx="5760640" cy="162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36774" y="4077072"/>
            <a:ext cx="230284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143672" y="4736369"/>
            <a:ext cx="6912768" cy="60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143672" y="5307869"/>
            <a:ext cx="6912768" cy="60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3205" y="1769216"/>
            <a:ext cx="2138638" cy="79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3352" y="2348880"/>
            <a:ext cx="446449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151784" y="3645024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340768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423592" y="191683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1424" y="3573016"/>
            <a:ext cx="82089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012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393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3044" y="206084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259578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6938" y="3284984"/>
            <a:ext cx="8531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87788" y="3850804"/>
            <a:ext cx="8531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b="836"/>
          <a:stretch/>
        </p:blipFill>
        <p:spPr>
          <a:xfrm>
            <a:off x="263352" y="1233300"/>
            <a:ext cx="10729192" cy="55800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006424"/>
            <a:ext cx="1592788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3617" y="2006424"/>
            <a:ext cx="1592788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526" y="4927225"/>
            <a:ext cx="1719580" cy="8551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4586" y="4953719"/>
            <a:ext cx="1666304" cy="8286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320" y="5958352"/>
            <a:ext cx="1666304" cy="8286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5974188"/>
            <a:ext cx="1666304" cy="8286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813" y="2924944"/>
            <a:ext cx="895350" cy="91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0943" y="2924944"/>
            <a:ext cx="895350" cy="91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3850" y="2924944"/>
            <a:ext cx="895350" cy="91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2298" y="3978436"/>
            <a:ext cx="895350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6267" y="3978436"/>
            <a:ext cx="895350" cy="914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8098" y="4867967"/>
            <a:ext cx="895350" cy="914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362" y="5906692"/>
            <a:ext cx="89535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1125"/>
            <a:ext cx="116300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80928"/>
            <a:ext cx="11201400" cy="5048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9607" y="1340768"/>
            <a:ext cx="11410950" cy="4318595"/>
            <a:chOff x="329607" y="1340768"/>
            <a:chExt cx="11410950" cy="43185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340768"/>
              <a:ext cx="11210925" cy="1276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607" y="3449563"/>
              <a:ext cx="11410950" cy="2209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7448" y="2779427"/>
            <a:ext cx="504056" cy="506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090455" y="2779427"/>
            <a:ext cx="504056" cy="506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947955" y="2779427"/>
            <a:ext cx="504056" cy="506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840625" y="2779427"/>
            <a:ext cx="504056" cy="506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727848" y="4038900"/>
            <a:ext cx="1872208" cy="398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336360" y="4022096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5591944" y="4634295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9984432" y="4634295"/>
            <a:ext cx="90248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5140701" y="5172510"/>
            <a:ext cx="451243" cy="41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9624778" y="5172510"/>
            <a:ext cx="451243" cy="41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376399"/>
            <a:ext cx="266429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919536" y="2924944"/>
            <a:ext cx="266429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805437" y="2959064"/>
            <a:ext cx="266429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20888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671946" y="2420888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951984" y="3573016"/>
            <a:ext cx="24482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896200" y="4113912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1064552" y="4113912"/>
            <a:ext cx="83835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39416" y="4653136"/>
            <a:ext cx="83835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406770" y="4670720"/>
            <a:ext cx="132107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135560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366983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54089"/>
            <a:ext cx="388843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3432" y="4211850"/>
            <a:ext cx="9505056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348768" y="5445224"/>
            <a:ext cx="62198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2025-08-23T08:06:06Z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