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6" d="100"/>
          <a:sy n="86" d="100"/>
        </p:scale>
        <p:origin x="108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550" y="2928937"/>
            <a:ext cx="5676900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1562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29309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817203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14452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3690929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492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030405"/>
            <a:ext cx="46791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10788" y="3030405"/>
            <a:ext cx="46791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16203" y="3030405"/>
            <a:ext cx="46791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720042"/>
            <a:ext cx="928903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755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85372"/>
            <a:ext cx="1155382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2985" y="3534171"/>
            <a:ext cx="8712968" cy="798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1415480" y="3614749"/>
            <a:ext cx="0" cy="606339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4506914" y="3557072"/>
            <a:ext cx="1805110" cy="753791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>
            <a:off x="6888088" y="3547697"/>
            <a:ext cx="2160240" cy="76316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EF00638D-B997-FF59-5D27-CE2FBD5763D9}"/>
              </a:ext>
            </a:extLst>
          </p:cNvPr>
          <p:cNvCxnSpPr>
            <a:cxnSpLocks/>
          </p:cNvCxnSpPr>
          <p:nvPr/>
        </p:nvCxnSpPr>
        <p:spPr>
          <a:xfrm flipH="1">
            <a:off x="4732758" y="3557072"/>
            <a:ext cx="4315570" cy="921773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44225" cy="155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2364331"/>
            <a:ext cx="37444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564904"/>
            <a:ext cx="862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35125" y="2564904"/>
            <a:ext cx="862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4112" y="3648670"/>
            <a:ext cx="862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4145894"/>
            <a:ext cx="862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15365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900922"/>
            <a:ext cx="11687175" cy="2295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40177" y="1307999"/>
            <a:ext cx="4428231" cy="363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9976" y="1868872"/>
            <a:ext cx="3644692" cy="3521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79976" y="2404130"/>
            <a:ext cx="3644692" cy="3521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60" y="4221088"/>
            <a:ext cx="720080" cy="3521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72464" y="4220015"/>
            <a:ext cx="936104" cy="3521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3432" y="4725144"/>
            <a:ext cx="936104" cy="3521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49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2505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23792" y="2599232"/>
            <a:ext cx="576064" cy="613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50104" y="2599232"/>
            <a:ext cx="576064" cy="613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11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14908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398339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569217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684339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292244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94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220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844824"/>
            <a:ext cx="1114501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2240" y="2332484"/>
            <a:ext cx="11300187" cy="474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2240" y="2890045"/>
            <a:ext cx="11300187" cy="474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40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2025-08-23T14:37:37Z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