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2938462"/>
            <a:ext cx="57054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642" y="3140968"/>
            <a:ext cx="111537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540458"/>
            <a:ext cx="720080" cy="472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519936" y="4556264"/>
            <a:ext cx="516750" cy="472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590774" y="4556264"/>
            <a:ext cx="516750" cy="472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351584" y="5199916"/>
            <a:ext cx="516750" cy="472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456040" y="5199916"/>
            <a:ext cx="782071" cy="472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271902" y="5199916"/>
            <a:ext cx="782071" cy="472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252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48880"/>
            <a:ext cx="1743075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600" y="2348880"/>
            <a:ext cx="1743075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977" y="2348880"/>
            <a:ext cx="1743075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2938" y="2348880"/>
            <a:ext cx="1743075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7730" y="2348880"/>
            <a:ext cx="1743075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12" y="3871912"/>
            <a:ext cx="1743075" cy="885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5797" y="3871912"/>
            <a:ext cx="1743075" cy="885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005" y="3871912"/>
            <a:ext cx="1743075" cy="885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551" y="3871912"/>
            <a:ext cx="1743075" cy="885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5343" y="3871912"/>
            <a:ext cx="17430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3194"/>
            <a:ext cx="6552728" cy="55548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5797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9867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1734" y="55935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2480" y="5583760"/>
            <a:ext cx="490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61339" y="63316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9462" y="63316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512343"/>
            <a:ext cx="1118235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1940356"/>
            <a:ext cx="504056" cy="571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132856"/>
            <a:ext cx="3240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2996952"/>
            <a:ext cx="3240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4840" y="2996952"/>
            <a:ext cx="3240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89804" y="2996952"/>
            <a:ext cx="3240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3861048"/>
            <a:ext cx="3240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1704" y="2087224"/>
            <a:ext cx="13049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264" y="2754552"/>
            <a:ext cx="12329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706" y="3399600"/>
            <a:ext cx="56373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04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1102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6134" y="3790204"/>
            <a:ext cx="443562" cy="342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6134" y="4470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2025-08-23T09:43:19Z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