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0" y="3133725"/>
            <a:ext cx="30099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38692"/>
            <a:ext cx="432048" cy="442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28725"/>
            <a:ext cx="11525250" cy="440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92896"/>
            <a:ext cx="1685925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848" y="2492896"/>
            <a:ext cx="1685925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5433" y="2492896"/>
            <a:ext cx="1685925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641" y="2492896"/>
            <a:ext cx="1685925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87" y="2492896"/>
            <a:ext cx="1685925" cy="857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00056" y="4418240"/>
            <a:ext cx="504056" cy="378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510310" y="4418240"/>
            <a:ext cx="504056" cy="378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6600056" y="5078709"/>
            <a:ext cx="504056" cy="378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9563064" y="5078709"/>
            <a:ext cx="504056" cy="378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392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997" y="3041394"/>
            <a:ext cx="536947" cy="459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518050" y="3717032"/>
            <a:ext cx="536947" cy="459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863752" y="4262626"/>
            <a:ext cx="536947" cy="459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1362" y="34402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999656" y="49411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511824" y="5539664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042130" y="5343587"/>
            <a:ext cx="43027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972222" y="4958783"/>
            <a:ext cx="43027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