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52712"/>
            <a:ext cx="1163002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43425"/>
            <a:ext cx="117157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2129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630544" y="3212976"/>
            <a:ext cx="977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296937" y="3212976"/>
            <a:ext cx="83962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639616" y="3878201"/>
            <a:ext cx="83962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752093" y="3878201"/>
            <a:ext cx="83962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9497616" y="3878201"/>
            <a:ext cx="83962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935248"/>
            <a:ext cx="1676400" cy="866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6747" y="5935248"/>
            <a:ext cx="1676400" cy="866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108" y="5935248"/>
            <a:ext cx="1676400" cy="8667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2477" y="5935248"/>
            <a:ext cx="1676400" cy="8667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6419" y="5944773"/>
            <a:ext cx="24479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5221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2664" y="30689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2972" y="30689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0332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46671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24781" y="55172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52820" y="5517232"/>
            <a:ext cx="8514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08549" y="6165304"/>
            <a:ext cx="60733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54" b="914"/>
          <a:stretch/>
        </p:blipFill>
        <p:spPr>
          <a:xfrm>
            <a:off x="263352" y="1268760"/>
            <a:ext cx="11521280" cy="3888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284984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1100" y="3933056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7439" y="3933056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5824" y="4580642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4047" y="4580642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2025-08-23T08:47:50Z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