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2962" y="3109912"/>
            <a:ext cx="28860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825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235252" y="35825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389367" y="35825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605028" y="35825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0785520" y="35825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385" y="5373216"/>
            <a:ext cx="1676400" cy="847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8970" y="5373216"/>
            <a:ext cx="1676400" cy="8477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554" y="5373216"/>
            <a:ext cx="1676400" cy="847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3723" y="5373216"/>
            <a:ext cx="1676400" cy="8477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7308" y="5373216"/>
            <a:ext cx="1676400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95726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565352"/>
            <a:ext cx="3888432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007768" y="3671400"/>
            <a:ext cx="3888432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585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682544"/>
            <a:ext cx="1224136" cy="327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597489" y="2682544"/>
            <a:ext cx="506623" cy="327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367808" y="3140968"/>
            <a:ext cx="720080" cy="327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336360" y="3076080"/>
            <a:ext cx="14401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040216" y="3474912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871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50100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935760" y="350100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248128" y="4077072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2025-08-23T11:05:56Z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