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947987"/>
            <a:ext cx="45720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347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92923" y="321297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57754" y="321297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398631" y="3212976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281733" y="320919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110533" y="320919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48191" y="4365104"/>
            <a:ext cx="46788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388006" y="4365104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47529" y="4365104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068016" y="5013176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169377" y="5013176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385038" y="5013176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847529" y="5013176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4032847" y="5629659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6090247" y="5629659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402624" y="5629659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9906109" y="5629659"/>
            <a:ext cx="73233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849253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524438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207568" y="401033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821207" y="4010331"/>
            <a:ext cx="4908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487599" y="4010331"/>
            <a:ext cx="4908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44" r="217"/>
          <a:stretch/>
        </p:blipFill>
        <p:spPr>
          <a:xfrm>
            <a:off x="335360" y="1340768"/>
            <a:ext cx="11528802" cy="19901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46921" y="2204864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976320" y="2204864"/>
            <a:ext cx="175633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172400" y="278456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519946" y="278456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008168" y="2784562"/>
            <a:ext cx="19681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223" b="2210"/>
          <a:stretch/>
        </p:blipFill>
        <p:spPr>
          <a:xfrm>
            <a:off x="623392" y="1237039"/>
            <a:ext cx="10873208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959732" y="2060848"/>
            <a:ext cx="10246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807968" y="378904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755714" y="3789040"/>
            <a:ext cx="15248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184974" y="4437112"/>
            <a:ext cx="19191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032104" y="5085184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065450" y="5054941"/>
            <a:ext cx="927094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513067" y="5667262"/>
            <a:ext cx="447029" cy="3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974914" y="5667262"/>
            <a:ext cx="865502" cy="3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5400"/>
            <a:ext cx="11620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55440" y="4437112"/>
            <a:ext cx="10801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5400" y="5039232"/>
            <a:ext cx="10801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