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576512"/>
            <a:ext cx="459105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3025"/>
            <a:ext cx="116871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33651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89922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445736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8" y="506859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916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2147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394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420888"/>
            <a:ext cx="432048" cy="392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132856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656" y="3817088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41168"/>
            <a:ext cx="87849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