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156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212976"/>
            <a:ext cx="5676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183729"/>
            <a:ext cx="114966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64502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2523" y="364502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0116" y="364502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2539" y="364502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6320" y="4509120"/>
            <a:ext cx="144016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4509120"/>
            <a:ext cx="10900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4509120"/>
            <a:ext cx="1132873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56320" y="4672671"/>
            <a:ext cx="1503376" cy="127660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856320" y="5337212"/>
            <a:ext cx="144016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856320" y="4716910"/>
            <a:ext cx="1440160" cy="12868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  <a:endCxn id="8" idx="3"/>
          </p:cNvCxnSpPr>
          <p:nvPr/>
        </p:nvCxnSpPr>
        <p:spPr>
          <a:xfrm>
            <a:off x="6960096" y="4716910"/>
            <a:ext cx="1090020" cy="62030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9156339" y="4716910"/>
            <a:ext cx="1060865" cy="65755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960096" y="4716910"/>
            <a:ext cx="1090020" cy="65825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9153318" y="4716910"/>
            <a:ext cx="1099891" cy="12868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978977" y="6003985"/>
            <a:ext cx="1052257" cy="83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  <a:endCxn id="9" idx="3"/>
          </p:cNvCxnSpPr>
          <p:nvPr/>
        </p:nvCxnSpPr>
        <p:spPr>
          <a:xfrm flipV="1">
            <a:off x="9086319" y="5337212"/>
            <a:ext cx="1166890" cy="7058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132856"/>
            <a:ext cx="31683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72064" y="2920380"/>
            <a:ext cx="46085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871864" y="580526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778368" y="3707904"/>
            <a:ext cx="29342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672064" y="4453859"/>
            <a:ext cx="48965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245496" y="5199814"/>
            <a:ext cx="963072" cy="317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48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06003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88423" y="306003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780892" y="3060030"/>
            <a:ext cx="6913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264352" y="3140968"/>
            <a:ext cx="576064" cy="31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91744" y="3140968"/>
            <a:ext cx="514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17509" y="3098902"/>
            <a:ext cx="514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843274" y="3159333"/>
            <a:ext cx="514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793564" y="3789040"/>
            <a:ext cx="514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29496" y="5157192"/>
            <a:ext cx="79748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1"/>
            <a:ext cx="11161240" cy="4940026"/>
            <a:chOff x="335360" y="1268761"/>
            <a:chExt cx="11161240" cy="4940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r="-6915" b="75613"/>
            <a:stretch/>
          </p:blipFill>
          <p:spPr>
            <a:xfrm>
              <a:off x="335360" y="1268761"/>
              <a:ext cx="11161240" cy="1224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636912"/>
              <a:ext cx="10058400" cy="3571875"/>
            </a:xfrm>
            <a:prstGeom prst="rect">
              <a:avLst/>
            </a:prstGeom>
          </p:spPr>
        </p:pic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567608" y="3342729"/>
            <a:ext cx="1656184" cy="152643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384032" y="4149080"/>
            <a:ext cx="1846027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351584" y="3068960"/>
            <a:ext cx="1872208" cy="107511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2711624" y="4105944"/>
            <a:ext cx="1440160" cy="8732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717891" y="3068960"/>
            <a:ext cx="1512168" cy="180020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384032" y="3068960"/>
            <a:ext cx="1846027" cy="93355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2585192" y="5805264"/>
            <a:ext cx="158417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453808" y="5805264"/>
            <a:ext cx="173042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08920"/>
            <a:ext cx="112680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68075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1472" y="1386400"/>
            <a:ext cx="680357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352" y="2075729"/>
            <a:ext cx="680357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2025-08-23T08:43:19Z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