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905125"/>
            <a:ext cx="45910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346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852936"/>
            <a:ext cx="166687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886" y="2852936"/>
            <a:ext cx="166687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99034"/>
            <a:ext cx="16668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174421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596" y="3174421"/>
            <a:ext cx="9095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4801" y="3174421"/>
            <a:ext cx="9095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691107"/>
            <a:ext cx="9095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0105" y="3691107"/>
            <a:ext cx="90950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4855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9567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3431" y="27678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2754" y="27678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8978" y="276788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47658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00311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0230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2408" y="353446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3464" y="40770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7230"/>
            <a:ext cx="432048" cy="425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2025-08-23T14:25:57Z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