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419" autoAdjust="0"/>
    <p:restoredTop sz="94660"/>
  </p:normalViewPr>
  <p:slideViewPr>
    <p:cSldViewPr showGuides="1">
      <p:cViewPr varScale="1">
        <p:scale>
          <a:sx n="109" d="100"/>
          <a:sy n="109" d="100"/>
        </p:scale>
        <p:origin x="110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657475"/>
            <a:ext cx="11639550" cy="1543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34888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612160"/>
            <a:ext cx="1676400" cy="857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9432" y="5612160"/>
            <a:ext cx="1676400" cy="857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0601" y="5612160"/>
            <a:ext cx="1676400" cy="8572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7809" y="5612160"/>
            <a:ext cx="1676400" cy="8572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15355" y="5612160"/>
            <a:ext cx="1676400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2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1412776"/>
            <a:ext cx="561926" cy="555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1559496" y="2132856"/>
            <a:ext cx="561926" cy="555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9784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479715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2207567" y="576775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8688288" y="458204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8688288" y="546127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8688288" y="612949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16496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68100" cy="99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134076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51578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2025-08-23T10:35:05Z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