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295525"/>
            <a:ext cx="11658600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340768"/>
            <a:ext cx="11630025" cy="3697585"/>
            <a:chOff x="335360" y="1340768"/>
            <a:chExt cx="11630025" cy="3697585"/>
          </a:xfrm>
        </p:grpSpPr>
        <p:grpSp>
          <p:nvGrpSpPr>
            <p:cNvPr id="4" name="组合 3"/>
            <p:cNvGrpSpPr/>
            <p:nvPr/>
          </p:nvGrpSpPr>
          <p:grpSpPr>
            <a:xfrm>
              <a:off x="335360" y="1340768"/>
              <a:ext cx="11630025" cy="1844030"/>
              <a:chOff x="335360" y="1340768"/>
              <a:chExt cx="11630025" cy="184403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340768"/>
                <a:ext cx="11630025" cy="6381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9416" y="2060848"/>
                <a:ext cx="9220200" cy="11239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4885" y="3266703"/>
              <a:ext cx="11620500" cy="17716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847528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2045479" y="3956450"/>
            <a:ext cx="522129" cy="408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5249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09687"/>
            <a:ext cx="117252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284984"/>
            <a:ext cx="504056" cy="48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015880" y="3861048"/>
            <a:ext cx="504056" cy="48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114899" y="4437112"/>
            <a:ext cx="504056" cy="48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143672" y="5064202"/>
            <a:ext cx="504056" cy="484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5475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487488" y="2722176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739470" y="3356992"/>
            <a:ext cx="165267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5557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6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3139" y="1340768"/>
            <a:ext cx="11652246" cy="4048100"/>
            <a:chOff x="313139" y="1340768"/>
            <a:chExt cx="11652246" cy="4048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30025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3139" y="3140968"/>
              <a:ext cx="11649075" cy="2247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08168" y="4292074"/>
            <a:ext cx="576064" cy="505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86113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06017"/>
            <a:ext cx="1008112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641032" y="1906017"/>
            <a:ext cx="1008112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667909" y="1906017"/>
            <a:ext cx="1008112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816080" y="2594183"/>
            <a:ext cx="1008112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807968" y="3688209"/>
            <a:ext cx="1008112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17990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8424936" cy="562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564904"/>
            <a:ext cx="768978" cy="138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8880" y="2178488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3140968"/>
            <a:ext cx="624962" cy="138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63144" y="2733686"/>
            <a:ext cx="859831" cy="407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3806624"/>
            <a:ext cx="936104" cy="85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88487" y="3376248"/>
            <a:ext cx="1034487" cy="430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0136" y="4437112"/>
            <a:ext cx="774086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07708" y="3994157"/>
            <a:ext cx="7152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124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060848"/>
            <a:ext cx="1762125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9160" y="2060848"/>
            <a:ext cx="1762125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968" y="3789040"/>
            <a:ext cx="914400" cy="904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9091" y="3789040"/>
            <a:ext cx="9144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528" y="1340768"/>
            <a:ext cx="914400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12" y="1340767"/>
            <a:ext cx="1762125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6973" y="1340767"/>
            <a:ext cx="1762125" cy="904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656" y="3068960"/>
            <a:ext cx="1762125" cy="904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56" y="3056384"/>
            <a:ext cx="1762125" cy="904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4117294"/>
            <a:ext cx="1762125" cy="904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896" y="4117294"/>
            <a:ext cx="25908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25275" cy="4155506"/>
            <a:chOff x="263352" y="1268760"/>
            <a:chExt cx="11725275" cy="41555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25275" cy="3552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833716"/>
              <a:ext cx="10191750" cy="590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855640" y="2849094"/>
            <a:ext cx="432048" cy="50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761747" y="2849094"/>
            <a:ext cx="432048" cy="50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367808" y="4313688"/>
            <a:ext cx="432048" cy="50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876732" y="4306901"/>
            <a:ext cx="547859" cy="526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7213888" y="4923274"/>
            <a:ext cx="547859" cy="526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9528"/>
            <a:ext cx="117062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852936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675620" y="3356992"/>
            <a:ext cx="6120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303912" y="4040353"/>
            <a:ext cx="6120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369586" y="4518021"/>
            <a:ext cx="6120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967972" y="5183737"/>
            <a:ext cx="6120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824192" y="5734065"/>
            <a:ext cx="936104" cy="503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955540" y="6327122"/>
            <a:ext cx="936104" cy="503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13285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3" y="1268760"/>
            <a:ext cx="11665296" cy="3125713"/>
            <a:chOff x="263353" y="1268760"/>
            <a:chExt cx="11665296" cy="31257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188" b="76667"/>
            <a:stretch/>
          </p:blipFill>
          <p:spPr>
            <a:xfrm>
              <a:off x="263353" y="1268760"/>
              <a:ext cx="11665296" cy="72008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060848"/>
              <a:ext cx="9553575" cy="2333625"/>
            </a:xfrm>
            <a:prstGeom prst="rect">
              <a:avLst/>
            </a:prstGeom>
          </p:spPr>
        </p:pic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847528" y="2420888"/>
            <a:ext cx="1656184" cy="50405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1919536" y="2460916"/>
            <a:ext cx="1584176" cy="5360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847528" y="3597767"/>
            <a:ext cx="1656184" cy="50405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1919536" y="3637795"/>
            <a:ext cx="1584176" cy="5360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7392144" y="2441998"/>
            <a:ext cx="1872208" cy="55495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7392144" y="2420888"/>
            <a:ext cx="1872208" cy="5760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7392144" y="3602582"/>
            <a:ext cx="1872208" cy="55495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7392144" y="3581472"/>
            <a:ext cx="1872208" cy="5760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19212"/>
            <a:ext cx="117252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7089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431704" y="44371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2025-08-23T07:27:57Z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