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2" y="3162300"/>
            <a:ext cx="34956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5362575"/>
            <a:chOff x="263352" y="1268760"/>
            <a:chExt cx="11658600" cy="5362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412010"/>
              <a:ext cx="10744200" cy="2219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47528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7205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7513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381249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2546" y="381249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70576" y="381249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300" y="5764560"/>
            <a:ext cx="1638300" cy="866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677" y="5764560"/>
            <a:ext cx="1638300" cy="866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520" y="5772740"/>
            <a:ext cx="1638300" cy="8667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4025" y="5764894"/>
            <a:ext cx="847725" cy="847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5094" y="5764894"/>
            <a:ext cx="8477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6327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117729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322161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708676" y="2322161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460669" y="2322161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015881" y="4797152"/>
            <a:ext cx="11037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848528" y="4797152"/>
            <a:ext cx="67839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40083" cy="5517232"/>
            <a:chOff x="335360" y="1340768"/>
            <a:chExt cx="11340083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4900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819775"/>
              <a:ext cx="11268075" cy="103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198884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744072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537702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832304" y="576381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