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612" y="2962275"/>
            <a:ext cx="46767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013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779359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727105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908784" y="2708920"/>
            <a:ext cx="730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487254" y="2708920"/>
            <a:ext cx="730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083308" y="2708920"/>
            <a:ext cx="730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1746113" y="4869160"/>
            <a:ext cx="730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476736" y="5484912"/>
            <a:ext cx="730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4007768" y="4869160"/>
            <a:ext cx="730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4007768" y="5475829"/>
            <a:ext cx="730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7176120" y="4967336"/>
            <a:ext cx="730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6790855" y="5491672"/>
            <a:ext cx="730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>
          <a:xfrm>
            <a:off x="9727105" y="4975130"/>
            <a:ext cx="730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6" name="矩形 15"/>
          <p:cNvSpPr/>
          <p:nvPr/>
        </p:nvSpPr>
        <p:spPr>
          <a:xfrm>
            <a:off x="9727105" y="5458707"/>
            <a:ext cx="730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53440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5" y="2340088"/>
            <a:ext cx="2880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631504" y="3068960"/>
            <a:ext cx="2880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034127" y="3068960"/>
            <a:ext cx="2880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604601" y="3861048"/>
            <a:ext cx="2880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051185" y="3861048"/>
            <a:ext cx="2880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797152"/>
            <a:ext cx="9867900" cy="1104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6480" y="4812069"/>
            <a:ext cx="1428750" cy="1552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9496" y="4077072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287688" y="3573016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392144" y="3573016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3791744" y="4149825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7326252" y="4149825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8760296" y="3549316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5879976" y="486916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5334046" y="5408336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5667375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027264"/>
            <a:ext cx="11029950" cy="2266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1464" y="321705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458426" y="321705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3258526" y="321705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6327041" y="321705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7426080" y="321705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1343472" y="37556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2442511" y="37556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3863752" y="37556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4786944" y="37556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>
          <a:xfrm>
            <a:off x="5859605" y="37556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6" name="矩形 15"/>
          <p:cNvSpPr/>
          <p:nvPr/>
        </p:nvSpPr>
        <p:spPr>
          <a:xfrm>
            <a:off x="7011397" y="37556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7" name="矩形 16"/>
          <p:cNvSpPr/>
          <p:nvPr/>
        </p:nvSpPr>
        <p:spPr>
          <a:xfrm>
            <a:off x="8119228" y="37556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2025-08-23T09:37:58Z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