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2543175"/>
            <a:ext cx="461010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9760"/>
            <a:ext cx="116776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58772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58772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7088" y="58772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7088" y="65240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856" y="642595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61748" y="6425952"/>
            <a:ext cx="686379" cy="417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647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2025-08-23T14:26:46Z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