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6" d="100"/>
          <a:sy n="86" d="100"/>
        </p:scale>
        <p:origin x="474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647950"/>
            <a:ext cx="11668125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61438" cy="55031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335699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166073"/>
            <a:ext cx="1638300" cy="847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5492" y="5924161"/>
            <a:ext cx="1638300" cy="8477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149080"/>
            <a:ext cx="866775" cy="8763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223792" y="4407210"/>
            <a:ext cx="648072" cy="389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99362" y="4518722"/>
            <a:ext cx="648072" cy="389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84432" y="4518722"/>
            <a:ext cx="504056" cy="389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26171" y="5322250"/>
            <a:ext cx="504056" cy="389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35596" y="5322250"/>
            <a:ext cx="732612" cy="389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830221" y="5322250"/>
            <a:ext cx="632271" cy="389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95270" y="357301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4363" y="357301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5269" y="414491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1201" y="414491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08557" y="2537500"/>
            <a:ext cx="28803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5260" y="2504047"/>
            <a:ext cx="3148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81963" y="2504047"/>
            <a:ext cx="3148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16899" y="2504047"/>
            <a:ext cx="3148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7768" y="3429000"/>
            <a:ext cx="3148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35330" y="3311912"/>
            <a:ext cx="314836" cy="40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71426" y="5445224"/>
            <a:ext cx="846333" cy="40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3432" y="6165304"/>
            <a:ext cx="846333" cy="40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28476" y="6165304"/>
            <a:ext cx="1863868" cy="40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79" r="754" b="1"/>
          <a:stretch/>
        </p:blipFill>
        <p:spPr>
          <a:xfrm>
            <a:off x="191344" y="1268760"/>
            <a:ext cx="11665296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278092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5157192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4543"/>
            <a:ext cx="11354244" cy="55553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0608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357301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5733256"/>
            <a:ext cx="15121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23954" y="5733256"/>
            <a:ext cx="87630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2025-08-23T14:16:28Z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