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10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9E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2924175"/>
            <a:ext cx="563880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354" y="4149080"/>
            <a:ext cx="11639550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248603"/>
            <a:ext cx="7667625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400800"/>
            <a:ext cx="752475" cy="45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2824" y="6248378"/>
            <a:ext cx="803043" cy="564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59"/>
            <a:ext cx="116586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725143"/>
            <a:ext cx="4320480" cy="5155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013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47124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220226" y="447124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077726" y="447124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891264" y="447124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35490" cy="54691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13285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151784" y="5085184"/>
            <a:ext cx="25922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583832" y="5661248"/>
            <a:ext cx="25922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727848" y="6268863"/>
            <a:ext cx="25922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276600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2927648" y="2708920"/>
            <a:ext cx="3240360" cy="50405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2567608" y="2708920"/>
            <a:ext cx="3600400" cy="48892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3287688" y="3789040"/>
            <a:ext cx="2880320" cy="50405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3298522" y="3789040"/>
            <a:ext cx="2869486" cy="54006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65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717032"/>
            <a:ext cx="395903" cy="392154"/>
          </a:xfrm>
          <a:prstGeom prst="rect">
            <a:avLst/>
          </a:prstGeom>
          <a:solidFill>
            <a:srgbClr val="E9E9EA"/>
          </a:solidFill>
          <a:ln>
            <a:solidFill>
              <a:srgbClr val="E9E9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045027" y="3460080"/>
            <a:ext cx="77105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2025-08-23T10:11:15Z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