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18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90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05050"/>
            <a:ext cx="1166812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36259" y="206084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59652" y="206084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511824" y="270892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552384" y="2708920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657880" y="3297842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948526" y="3297842"/>
            <a:ext cx="201968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233944" y="3933056"/>
            <a:ext cx="9395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232121" y="3933056"/>
            <a:ext cx="9395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776549" y="4534836"/>
            <a:ext cx="9395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4379072" y="4534836"/>
            <a:ext cx="9395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292161" y="5136616"/>
            <a:ext cx="73143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3973815" y="5136616"/>
            <a:ext cx="73143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2677851" y="5754246"/>
            <a:ext cx="11584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6379413" y="5745454"/>
            <a:ext cx="11584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63471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524255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232286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293402" y="42930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7640" cy="4114378"/>
            <a:chOff x="263352" y="1340768"/>
            <a:chExt cx="11637640" cy="4114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014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293096"/>
              <a:ext cx="11277600" cy="1162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9416" y="2320052"/>
            <a:ext cx="90730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559496" y="2312040"/>
            <a:ext cx="2520280" cy="8289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4079776" y="2312040"/>
            <a:ext cx="5328592" cy="87388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488371" y="2321826"/>
            <a:ext cx="3679637" cy="8271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032104" y="2321826"/>
            <a:ext cx="2084618" cy="8191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67408" y="4293567"/>
            <a:ext cx="1113358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1" name="矩形 20"/>
          <p:cNvSpPr/>
          <p:nvPr/>
        </p:nvSpPr>
        <p:spPr>
          <a:xfrm>
            <a:off x="601216" y="4874121"/>
            <a:ext cx="1113358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77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64374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9"/>
            <a:ext cx="11737304" cy="2740520"/>
            <a:chOff x="263352" y="1340769"/>
            <a:chExt cx="11737304" cy="274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-1" r="-265" b="76457"/>
            <a:stretch/>
          </p:blipFill>
          <p:spPr>
            <a:xfrm>
              <a:off x="263352" y="1340769"/>
              <a:ext cx="11737304" cy="6480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04864"/>
              <a:ext cx="10267950" cy="1876425"/>
            </a:xfrm>
            <a:prstGeom prst="rect">
              <a:avLst/>
            </a:prstGeom>
          </p:spPr>
        </p:pic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136240" y="2683616"/>
            <a:ext cx="1143336" cy="9614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534217" y="2683616"/>
            <a:ext cx="1185519" cy="9614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EE96E82-B3E4-C983-7167-CE35895C1C96}"/>
              </a:ext>
            </a:extLst>
          </p:cNvPr>
          <p:cNvCxnSpPr>
            <a:cxnSpLocks/>
          </p:cNvCxnSpPr>
          <p:nvPr/>
        </p:nvCxnSpPr>
        <p:spPr>
          <a:xfrm flipV="1">
            <a:off x="1238245" y="2636912"/>
            <a:ext cx="2457482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EE96E82-B3E4-C983-7167-CE35895C1C96}"/>
              </a:ext>
            </a:extLst>
          </p:cNvPr>
          <p:cNvCxnSpPr>
            <a:cxnSpLocks/>
          </p:cNvCxnSpPr>
          <p:nvPr/>
        </p:nvCxnSpPr>
        <p:spPr>
          <a:xfrm flipV="1">
            <a:off x="5159896" y="2661240"/>
            <a:ext cx="1386027" cy="9594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5207078" y="2683616"/>
            <a:ext cx="1185519" cy="9614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EE96E82-B3E4-C983-7167-CE35895C1C96}"/>
              </a:ext>
            </a:extLst>
          </p:cNvPr>
          <p:cNvCxnSpPr>
            <a:cxnSpLocks/>
          </p:cNvCxnSpPr>
          <p:nvPr/>
        </p:nvCxnSpPr>
        <p:spPr>
          <a:xfrm flipV="1">
            <a:off x="7964642" y="2564904"/>
            <a:ext cx="2526374" cy="105579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986083" y="2685730"/>
            <a:ext cx="1241746" cy="95929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9454399" y="2685730"/>
            <a:ext cx="1241746" cy="95929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03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544"/>
            <a:ext cx="10102998" cy="5648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033771"/>
            <a:ext cx="792088" cy="7838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988840"/>
            <a:ext cx="792088" cy="7838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484" y="6021288"/>
            <a:ext cx="792088" cy="7838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371" y="2996952"/>
            <a:ext cx="1542485" cy="7920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001595"/>
            <a:ext cx="1542485" cy="7920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6013039"/>
            <a:ext cx="1542485" cy="792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5023405"/>
            <a:ext cx="1542485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62437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650760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007768" y="35004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355314" y="35004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546922" y="35004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935760" y="41435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256929" y="41435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641968" y="41435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505450"/>
            <a:chOff x="263352" y="1268760"/>
            <a:chExt cx="11687175" cy="5505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519" y="2935635"/>
              <a:ext cx="11591925" cy="3838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29540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155130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27448" y="414908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510096" y="562440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079776" y="6237312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3145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820432" y="2104808"/>
            <a:ext cx="972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8392" y="2104808"/>
            <a:ext cx="972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62816" y="2879312"/>
            <a:ext cx="1008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287688" y="274565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85965" y="274565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431704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062927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567608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277962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-347" b="77022"/>
          <a:stretch/>
        </p:blipFill>
        <p:spPr>
          <a:xfrm>
            <a:off x="263352" y="1268760"/>
            <a:ext cx="11737304" cy="720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10989"/>
            <a:ext cx="9448800" cy="24003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47528" y="2348880"/>
            <a:ext cx="1584176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47528" y="2999511"/>
            <a:ext cx="1584176" cy="114956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847528" y="3573016"/>
            <a:ext cx="1512168" cy="128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847528" y="2420889"/>
            <a:ext cx="1584176" cy="17281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888088" y="2420889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888088" y="3097896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888088" y="2960949"/>
            <a:ext cx="1512168" cy="6770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888088" y="2420890"/>
            <a:ext cx="1584176" cy="177927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2025-08-23T05:41:54Z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