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737" y="3090862"/>
            <a:ext cx="26765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2494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971900" y="292494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603123" y="292494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847528" y="3429000"/>
            <a:ext cx="360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469958" y="3429000"/>
            <a:ext cx="5540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173843" y="3429000"/>
            <a:ext cx="5540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31" y="5255096"/>
            <a:ext cx="2486025" cy="838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5255096"/>
            <a:ext cx="1676400" cy="838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4451" y="5246304"/>
            <a:ext cx="1676400" cy="838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6344" y="5246304"/>
            <a:ext cx="1676400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9444" y="5246304"/>
            <a:ext cx="1676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047" y="2113187"/>
            <a:ext cx="352425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140968"/>
            <a:ext cx="352425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636912"/>
            <a:ext cx="38100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7947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4816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788" y="5399082"/>
            <a:ext cx="15481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1034" y="5399082"/>
            <a:ext cx="15481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8478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