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643187"/>
            <a:ext cx="115824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884867" y="306896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500828" y="3068960"/>
            <a:ext cx="7797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11624" y="3645024"/>
            <a:ext cx="7797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894440" y="3645024"/>
            <a:ext cx="6384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696400" y="3637457"/>
            <a:ext cx="53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48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657350" cy="857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2594" y="2492896"/>
            <a:ext cx="1657350" cy="857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179" y="2492896"/>
            <a:ext cx="1657350" cy="857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764" y="2492896"/>
            <a:ext cx="1657350" cy="85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726" y="2492896"/>
            <a:ext cx="1657350" cy="857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68692" y="52292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968992" y="52292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184232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751586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8184232" y="52292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10777963" y="52292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01635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483624" y="301635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833493" y="301635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689288" y="42930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819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137547" y="4819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449924" y="4819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105201" y="4819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488488" y="4819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