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18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048C"/>
    <a:srgbClr val="F7A2D4"/>
    <a:srgbClr val="FDE2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25" d="100"/>
          <a:sy n="125" d="100"/>
        </p:scale>
        <p:origin x="90" y="-59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995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324100"/>
            <a:ext cx="1163955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52" y="3573016"/>
            <a:ext cx="11649075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227687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983248" y="227687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499628" y="227687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145548" y="227687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2711624" y="3645024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8256240" y="3612252"/>
            <a:ext cx="8122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2855640" y="4365104"/>
            <a:ext cx="792088" cy="388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7541940" y="4365104"/>
            <a:ext cx="792088" cy="388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3403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580644" y="13403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898904" y="13403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436364" y="13403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063552" y="2132856"/>
            <a:ext cx="14401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4890572" y="2132856"/>
            <a:ext cx="14401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7809032" y="2132856"/>
            <a:ext cx="15993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0272464" y="2132856"/>
            <a:ext cx="11094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3575720" y="2852936"/>
            <a:ext cx="11094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9946040" y="2852936"/>
            <a:ext cx="12625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5249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14720" cy="54894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293096"/>
            <a:ext cx="316835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847528" y="5013176"/>
            <a:ext cx="936104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649576" y="5725635"/>
            <a:ext cx="1854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5475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5600133"/>
            <a:ext cx="5196930" cy="65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07368" y="6381328"/>
            <a:ext cx="6840760" cy="145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5557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412776"/>
            <a:ext cx="11610279" cy="2087860"/>
            <a:chOff x="263352" y="1412776"/>
            <a:chExt cx="11610279" cy="20878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601450" cy="1238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5081" y="2852936"/>
              <a:ext cx="11258550" cy="64770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-7085" b="79496"/>
          <a:stretch/>
        </p:blipFill>
        <p:spPr>
          <a:xfrm>
            <a:off x="293212" y="3512659"/>
            <a:ext cx="8323067" cy="56441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20536" y="216755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0920536" y="297527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277" y="4089096"/>
            <a:ext cx="7191375" cy="1981200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415480" y="4539636"/>
            <a:ext cx="1512168" cy="10801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5697920" y="4539636"/>
            <a:ext cx="1512168" cy="10801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1271464" y="4539636"/>
            <a:ext cx="1512168" cy="104714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5630408" y="4526065"/>
            <a:ext cx="1512168" cy="104714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416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78166"/>
            <a:ext cx="9649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13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2002"/>
            <a:ext cx="11233248" cy="557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90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3060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286000"/>
            <a:ext cx="1167765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232922"/>
            <a:ext cx="648072" cy="48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7210" y="3232922"/>
            <a:ext cx="1017022" cy="48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3218676"/>
            <a:ext cx="375519" cy="48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2209" y="4005064"/>
            <a:ext cx="51953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400506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36233" y="400506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7105"/>
            <a:ext cx="11374436" cy="55618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5288" y="2204864"/>
            <a:ext cx="933450" cy="933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725144"/>
            <a:ext cx="933450" cy="933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692760"/>
            <a:ext cx="933450" cy="933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7778" y="4692760"/>
            <a:ext cx="933450" cy="933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0296" y="2238276"/>
            <a:ext cx="1781175" cy="952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9121" y="3479997"/>
            <a:ext cx="1781175" cy="952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6879" y="5890456"/>
            <a:ext cx="1781175" cy="952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4108" y="5890456"/>
            <a:ext cx="17335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6776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543204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431704" y="3068960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303912" y="2950493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240016" y="2519386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038281" y="3068960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8904312" y="2911540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840416" y="2506959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0612848" y="3107220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126822" y="2276872"/>
            <a:ext cx="68925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431704" y="306896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823212" y="306896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099556" y="3904951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643285" y="387679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665296" cy="4164394"/>
            <a:chOff x="263352" y="1268760"/>
            <a:chExt cx="11665296" cy="41643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431" b="82581"/>
            <a:stretch/>
          </p:blipFill>
          <p:spPr>
            <a:xfrm>
              <a:off x="263352" y="1268760"/>
              <a:ext cx="11665296" cy="72008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1994629"/>
              <a:ext cx="10086975" cy="3438525"/>
            </a:xfrm>
            <a:prstGeom prst="rect">
              <a:avLst/>
            </a:prstGeom>
          </p:spPr>
        </p:pic>
      </p:grp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2783632" y="2708920"/>
            <a:ext cx="792088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2783632" y="3422965"/>
            <a:ext cx="864096" cy="137418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2834594" y="2708920"/>
            <a:ext cx="813134" cy="219989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2825522" y="4221088"/>
            <a:ext cx="78031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4769376" y="4140538"/>
            <a:ext cx="78031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4764832" y="2708920"/>
            <a:ext cx="792088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4747214" y="2708920"/>
            <a:ext cx="813134" cy="219989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4696907" y="3563172"/>
            <a:ext cx="864096" cy="137418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8688288" y="2750897"/>
            <a:ext cx="1152128" cy="67206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8688288" y="4198697"/>
            <a:ext cx="1152128" cy="67206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8688288" y="2750897"/>
            <a:ext cx="1080120" cy="62094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8688288" y="4274897"/>
            <a:ext cx="1080120" cy="62094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83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65929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015880" y="44371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629540" y="44371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898520" y="4437112"/>
            <a:ext cx="598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184232" y="5963298"/>
            <a:ext cx="598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96952"/>
            <a:ext cx="108732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83432" y="5232865"/>
            <a:ext cx="10873208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84623" y="6021288"/>
            <a:ext cx="108732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2025-08-23T04:49:01Z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