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02" r:id="rId2"/>
    <p:sldId id="303" r:id="rId3"/>
    <p:sldId id="304" r:id="rId4"/>
    <p:sldId id="305" r:id="rId5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47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0" y="3171825"/>
            <a:ext cx="4381500" cy="514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87175" cy="5286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91744" y="3212976"/>
            <a:ext cx="1666875" cy="8667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2632" y="5633200"/>
            <a:ext cx="1666875" cy="8667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8110507" y="335699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55440" y="436510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111017" y="436510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728802" y="436510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521708" y="4995259"/>
            <a:ext cx="1126020" cy="37795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131200" y="4995259"/>
            <a:ext cx="845120" cy="37795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503712" y="5877609"/>
            <a:ext cx="432048" cy="3597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9253882" y="5877609"/>
            <a:ext cx="432048" cy="3597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1240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82400" cy="45815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2708920"/>
            <a:ext cx="1638300" cy="8572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24172" y="2681234"/>
            <a:ext cx="1638300" cy="8572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0173" y="2681234"/>
            <a:ext cx="1638300" cy="8572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31342" y="2681234"/>
            <a:ext cx="1638300" cy="85725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43719" y="2681234"/>
            <a:ext cx="1638300" cy="85725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1919536" y="5364424"/>
            <a:ext cx="1304636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10" name="矩形 9"/>
          <p:cNvSpPr/>
          <p:nvPr/>
        </p:nvSpPr>
        <p:spPr>
          <a:xfrm>
            <a:off x="3950558" y="5364424"/>
            <a:ext cx="3441585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4978403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029254" cy="544743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3501008"/>
            <a:ext cx="8496944" cy="720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4" name="矩形 3"/>
          <p:cNvSpPr/>
          <p:nvPr/>
        </p:nvSpPr>
        <p:spPr>
          <a:xfrm>
            <a:off x="263352" y="4149081"/>
            <a:ext cx="1008112" cy="1440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5" name="矩形 4"/>
          <p:cNvSpPr/>
          <p:nvPr/>
        </p:nvSpPr>
        <p:spPr>
          <a:xfrm>
            <a:off x="5580027" y="5661248"/>
            <a:ext cx="515973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11649642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74</cp:revision>
  <dcterms:created xsi:type="dcterms:W3CDTF">2015-09-16T06:44:00Z</dcterms:created>
  <dcterms:modified xsi:type="dcterms:W3CDTF">2025-08-23T10:42:33Z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