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62200"/>
            <a:ext cx="1164907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1268760"/>
            <a:ext cx="11696700" cy="3762579"/>
            <a:chOff x="263352" y="1268760"/>
            <a:chExt cx="11696700" cy="376257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2552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649" y="3840714"/>
              <a:ext cx="9906000" cy="11906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7176120" y="20608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270892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44172" y="384997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1967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5405" y="11967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224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12976"/>
            <a:ext cx="367240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870" y="3871733"/>
            <a:ext cx="11579778" cy="61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81128"/>
            <a:ext cx="720080" cy="4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3037"/>
            <a:ext cx="116300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06225" cy="3587189"/>
            <a:chOff x="263352" y="1340768"/>
            <a:chExt cx="11706225" cy="35871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06225" cy="2276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1862" y="3623032"/>
              <a:ext cx="11068050" cy="1304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248128" y="2479004"/>
            <a:ext cx="504056" cy="44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52974" y="2479004"/>
            <a:ext cx="504056" cy="44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636053"/>
            <a:ext cx="504056" cy="44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928" y="1953755"/>
            <a:ext cx="1097662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06813"/>
            <a:ext cx="1097662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6825"/>
            <a:ext cx="116395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203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77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6412"/>
            <a:ext cx="116395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32356"/>
            <a:ext cx="103155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412776"/>
            <a:ext cx="504056" cy="432048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124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132856"/>
            <a:ext cx="17621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110" y="2132856"/>
            <a:ext cx="176212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665" y="3248144"/>
            <a:ext cx="176212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227" y="3248144"/>
            <a:ext cx="1762125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365104"/>
            <a:ext cx="1762125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222" y="4365104"/>
            <a:ext cx="1762125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428" y="2123330"/>
            <a:ext cx="9048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40768"/>
            <a:ext cx="1800225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1355055"/>
            <a:ext cx="93345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52" y="2477436"/>
            <a:ext cx="9334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404846"/>
            <a:ext cx="116871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171446"/>
            <a:ext cx="1944216" cy="465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2866038"/>
            <a:ext cx="1944216" cy="465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9133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2964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10510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1185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439450"/>
            <a:ext cx="576064" cy="437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770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0578" y="40770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3155" y="4077072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30120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4433" y="530120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9471" y="530120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3256" y="530120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910489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67109" y="5910489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8624" y="5910489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42793" y="5910489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4069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2025-08-23T07:54:48Z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