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643187"/>
            <a:ext cx="1158240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477835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991544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935144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27848" y="508518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2928" y="2978761"/>
            <a:ext cx="847725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905237"/>
            <a:ext cx="847725" cy="847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94" y="4822291"/>
            <a:ext cx="16573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632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871864" y="2240032"/>
            <a:ext cx="34563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836613" y="3173082"/>
            <a:ext cx="269954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223792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861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77019"/>
            <a:ext cx="102579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36128" y="3418536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456040" y="3384147"/>
            <a:ext cx="36724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99456" y="3908726"/>
            <a:ext cx="52565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