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3143250"/>
            <a:ext cx="37338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4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807968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272464" y="306896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59454" y="3705775"/>
            <a:ext cx="828233" cy="371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732517" y="3705775"/>
            <a:ext cx="443604" cy="44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888955" y="3705775"/>
            <a:ext cx="443604" cy="44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719320"/>
            <a:ext cx="1647825" cy="866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177" y="5719320"/>
            <a:ext cx="1647825" cy="86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706" y="5719320"/>
            <a:ext cx="1647825" cy="866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1667" y="5719320"/>
            <a:ext cx="1647825" cy="866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1629" y="5719320"/>
            <a:ext cx="16478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393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092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527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656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501008"/>
            <a:ext cx="6111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509120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15719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40936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509120"/>
            <a:ext cx="33207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515095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