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512" y="2857500"/>
            <a:ext cx="4752975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1224" y="2015216"/>
            <a:ext cx="1666875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9992" y="2034472"/>
            <a:ext cx="1666875" cy="876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27526" y="4517826"/>
            <a:ext cx="581042" cy="49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271464" y="5013176"/>
            <a:ext cx="581042" cy="49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461249" y="5013176"/>
            <a:ext cx="581042" cy="49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5015880" y="5589240"/>
            <a:ext cx="581042" cy="49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0115419" y="5589240"/>
            <a:ext cx="581042" cy="49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585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591280"/>
            <a:ext cx="1008112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049989" y="2591280"/>
            <a:ext cx="1008112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207568" y="3284984"/>
            <a:ext cx="1008112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896200" y="3274522"/>
            <a:ext cx="1008112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3916424" y="4725144"/>
            <a:ext cx="20355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8705439" y="4725144"/>
            <a:ext cx="12068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3916424" y="5301208"/>
            <a:ext cx="1099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8338955" y="5301208"/>
            <a:ext cx="10994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711624" y="256490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780640" y="256490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199456" y="4140288"/>
            <a:ext cx="16561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716379" y="4140288"/>
            <a:ext cx="16561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406544" y="5157192"/>
            <a:ext cx="80355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993806" y="5157192"/>
            <a:ext cx="80355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5544471" y="5661248"/>
            <a:ext cx="80355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7716171" y="5696416"/>
            <a:ext cx="97211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9858011" y="5687624"/>
            <a:ext cx="97211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839416" y="6237312"/>
            <a:ext cx="97211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2025-08-23T10:29:20Z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