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03" r:id="rId3"/>
    <p:sldId id="304" r:id="rId4"/>
    <p:sldId id="305" r:id="rId5"/>
    <p:sldId id="306" r:id="rId6"/>
    <p:sldId id="307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712" y="2852936"/>
            <a:ext cx="4505325" cy="1533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49000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24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7775" y="2324100"/>
            <a:ext cx="9696450" cy="2209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414174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3569151" y="414174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5116598" y="414174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7094868" y="414174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8633522" y="414174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497840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8134350" cy="2505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7968" y="1484784"/>
            <a:ext cx="8640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164964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53825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782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44250" cy="291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68008" y="1877969"/>
            <a:ext cx="1944216" cy="4313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1559496" y="2456056"/>
            <a:ext cx="4032448" cy="4313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9696400" y="2491224"/>
            <a:ext cx="178321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551384" y="3125679"/>
            <a:ext cx="1152128" cy="357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5907485" y="3071957"/>
            <a:ext cx="2636787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1559496" y="3672046"/>
            <a:ext cx="93610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997495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2025-08-23T09:39:27Z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