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28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09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3148012"/>
            <a:ext cx="44386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39" y="4357201"/>
            <a:ext cx="115919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1409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23593" y="31409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394432" y="31409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326880" y="3747914"/>
            <a:ext cx="5091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819746" y="3747914"/>
            <a:ext cx="7884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861884" y="3747914"/>
            <a:ext cx="4825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587" y="5661248"/>
            <a:ext cx="1666875" cy="84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626" y="5661248"/>
            <a:ext cx="1666875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155" y="5661248"/>
            <a:ext cx="1666875" cy="847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6155" y="5661248"/>
            <a:ext cx="1666875" cy="847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4909" y="5661248"/>
            <a:ext cx="16668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615248"/>
            <a:ext cx="396044" cy="28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320464"/>
            <a:ext cx="396044" cy="280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4797152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109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3404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