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0" y="2566987"/>
            <a:ext cx="4572000" cy="172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062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132856"/>
            <a:ext cx="12961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1487488" y="4509120"/>
            <a:ext cx="12961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4727848" y="4544288"/>
            <a:ext cx="102336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6097289" y="5229200"/>
            <a:ext cx="194292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99160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220486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6384032" y="342900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067800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205914"/>
            <a:ext cx="792088" cy="4309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6812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27504" y="2076409"/>
            <a:ext cx="10657184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983432" y="2685482"/>
            <a:ext cx="10901256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983432" y="3265774"/>
            <a:ext cx="10901256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983432" y="3907612"/>
            <a:ext cx="10901256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983432" y="4505489"/>
            <a:ext cx="10901256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2025-08-23T11:10:12Z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