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647950"/>
            <a:ext cx="11639550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2852936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469279" y="2852936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912424" y="2780928"/>
            <a:ext cx="5355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884894" y="3236794"/>
            <a:ext cx="610706" cy="480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6384032" y="3236794"/>
            <a:ext cx="610706" cy="480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9569489" y="3236794"/>
            <a:ext cx="610706" cy="480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897785"/>
            <a:ext cx="1685925" cy="8763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009" y="4897785"/>
            <a:ext cx="1685925" cy="8763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3423" y="4897785"/>
            <a:ext cx="1685925" cy="8763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5801" y="4897785"/>
            <a:ext cx="1685925" cy="8763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6970" y="4897785"/>
            <a:ext cx="168592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592735"/>
            <a:ext cx="216024" cy="332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664433" y="2592735"/>
            <a:ext cx="216024" cy="332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317387" y="2592735"/>
            <a:ext cx="216024" cy="332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55440" y="2958444"/>
            <a:ext cx="216024" cy="398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917086" y="2958444"/>
            <a:ext cx="216024" cy="398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3921732" y="2958444"/>
            <a:ext cx="216024" cy="398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5231904" y="2958444"/>
            <a:ext cx="216024" cy="398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1415480" y="3489671"/>
            <a:ext cx="216024" cy="398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2672780" y="3489671"/>
            <a:ext cx="216024" cy="398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3587180" y="3489671"/>
            <a:ext cx="216024" cy="398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6875504" y="3489671"/>
            <a:ext cx="216024" cy="398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63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996952"/>
            <a:ext cx="2088232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1703512" y="3181591"/>
            <a:ext cx="2081182" cy="95702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1646004" y="3356992"/>
            <a:ext cx="2138690" cy="152786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1666855" y="4062826"/>
            <a:ext cx="2132339" cy="82202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5735960" y="3746464"/>
            <a:ext cx="23042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5695655" y="4732735"/>
            <a:ext cx="27363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5" name="矩形 14"/>
          <p:cNvSpPr/>
          <p:nvPr/>
        </p:nvSpPr>
        <p:spPr>
          <a:xfrm>
            <a:off x="5807968" y="2807220"/>
            <a:ext cx="42484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6" name="矩形 15"/>
          <p:cNvSpPr/>
          <p:nvPr/>
        </p:nvSpPr>
        <p:spPr>
          <a:xfrm>
            <a:off x="5519936" y="5467110"/>
            <a:ext cx="42484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109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2688" y="3356992"/>
            <a:ext cx="1074687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11424" y="3869917"/>
            <a:ext cx="10890895" cy="35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11424" y="4309290"/>
            <a:ext cx="10890895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2025-08-23T09:27:11Z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