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638425"/>
            <a:ext cx="1163955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378387"/>
            <a:ext cx="11521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447928" y="1378387"/>
            <a:ext cx="11521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11424" y="1988840"/>
            <a:ext cx="11521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295800" y="1988840"/>
            <a:ext cx="576064" cy="36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711362" y="1988840"/>
            <a:ext cx="576064" cy="36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991863" y="2597391"/>
            <a:ext cx="576064" cy="36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5249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109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319944"/>
            <a:ext cx="504056" cy="460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684" y="4173885"/>
            <a:ext cx="11334750" cy="2676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2204864"/>
            <a:ext cx="904875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2529" y="2204864"/>
            <a:ext cx="904875" cy="866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5299" y="2204864"/>
            <a:ext cx="904875" cy="866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2384" y="3307110"/>
            <a:ext cx="904875" cy="8667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976320" y="51295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0444635" y="51295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2686869" y="5733256"/>
            <a:ext cx="4568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4181561" y="5733256"/>
            <a:ext cx="4568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8621677" y="5733256"/>
            <a:ext cx="4568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10019654" y="5733256"/>
            <a:ext cx="4568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3108212" y="6335793"/>
            <a:ext cx="153015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925"/>
            <a:ext cx="105060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484409"/>
            <a:ext cx="5760640" cy="927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3863752" y="4514904"/>
            <a:ext cx="4752528" cy="8972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V="1">
            <a:off x="3575720" y="4581128"/>
            <a:ext cx="4896544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567608" y="5589240"/>
            <a:ext cx="20882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8904311" y="5589240"/>
            <a:ext cx="115212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8040215" y="6158466"/>
            <a:ext cx="201622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38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844824"/>
            <a:ext cx="10839450" cy="107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350341"/>
            <a:ext cx="539919" cy="4944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713931" y="3212976"/>
            <a:ext cx="2088232" cy="350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536160" y="3212975"/>
            <a:ext cx="2088232" cy="350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960018"/>
            <a:ext cx="6553200" cy="240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368" y="2760667"/>
            <a:ext cx="1962150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95600" y="4239597"/>
            <a:ext cx="216024" cy="339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348454" y="4239597"/>
            <a:ext cx="216024" cy="339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3937539" y="4239597"/>
            <a:ext cx="216024" cy="339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801509" y="4239597"/>
            <a:ext cx="216024" cy="339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6654363" y="4239597"/>
            <a:ext cx="216024" cy="339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7234656" y="4239597"/>
            <a:ext cx="216024" cy="339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2603612" y="4869160"/>
            <a:ext cx="216024" cy="339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2" name="矩形 11"/>
          <p:cNvSpPr/>
          <p:nvPr/>
        </p:nvSpPr>
        <p:spPr>
          <a:xfrm>
            <a:off x="3500428" y="4869160"/>
            <a:ext cx="216024" cy="339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3" name="矩形 12"/>
          <p:cNvSpPr/>
          <p:nvPr/>
        </p:nvSpPr>
        <p:spPr>
          <a:xfrm>
            <a:off x="5636958" y="4869160"/>
            <a:ext cx="216024" cy="339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6595320" y="4869160"/>
            <a:ext cx="216024" cy="339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>
          <a:xfrm>
            <a:off x="7175612" y="4869160"/>
            <a:ext cx="216024" cy="339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8011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12976"/>
            <a:ext cx="11620500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420888"/>
            <a:ext cx="1224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900420" y="2420888"/>
            <a:ext cx="1224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007768" y="3164006"/>
            <a:ext cx="1224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415480" y="3752759"/>
            <a:ext cx="25922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4849466" y="3770188"/>
            <a:ext cx="25922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048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680176" y="3356992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2025-08-23T09:53:33Z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