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3114675"/>
            <a:ext cx="29622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452" y="3318917"/>
            <a:ext cx="167640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061" y="4403975"/>
            <a:ext cx="1676400" cy="89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842" y="3501008"/>
            <a:ext cx="4775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27448" y="4509120"/>
            <a:ext cx="4775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703286" y="4655573"/>
            <a:ext cx="633074" cy="357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29000"/>
            <a:ext cx="10953750" cy="213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434714"/>
            <a:ext cx="895350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744" y="2506043"/>
            <a:ext cx="895350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048" y="1406872"/>
            <a:ext cx="1647825" cy="895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88322" y="1674842"/>
            <a:ext cx="539526" cy="38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56176" y="1674842"/>
            <a:ext cx="539526" cy="38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4806" y="2742023"/>
            <a:ext cx="539526" cy="38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22930" y="2742023"/>
            <a:ext cx="539526" cy="38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8285" y="3687603"/>
            <a:ext cx="539526" cy="38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0353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3883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505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0860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7675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97868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