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47987"/>
            <a:ext cx="58197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336360" y="52292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447928" y="585653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21297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56040" y="384602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343472" y="3614083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023992" y="2783805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484504" y="3588151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569324" y="3081872"/>
            <a:ext cx="22071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569324" y="3591826"/>
            <a:ext cx="23512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346866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24192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439816" y="5751081"/>
            <a:ext cx="395903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8554" y="2420888"/>
            <a:ext cx="610607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54478" y="3017695"/>
            <a:ext cx="23131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852936"/>
            <a:ext cx="33123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239218" y="2852936"/>
            <a:ext cx="33123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999656" y="3573016"/>
            <a:ext cx="36004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887524" y="3573016"/>
            <a:ext cx="40330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5887"/>
            <a:ext cx="116776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87931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685929" y="287931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3431" y="4371873"/>
            <a:ext cx="10951393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5400" y="4946146"/>
            <a:ext cx="10951393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