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5" y="3162300"/>
            <a:ext cx="25717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42900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140968"/>
            <a:ext cx="1666875" cy="885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32" y="4509120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601216" y="4509120"/>
            <a:ext cx="8304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400" y="4254685"/>
            <a:ext cx="85725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4900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273522"/>
            <a:ext cx="1657350" cy="89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992" y="1321147"/>
            <a:ext cx="866775" cy="847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05656" y="1525120"/>
            <a:ext cx="846728" cy="391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424164" y="2423072"/>
            <a:ext cx="351356" cy="357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3226586" y="2423072"/>
            <a:ext cx="493149" cy="357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8906417" y="2423072"/>
            <a:ext cx="493149" cy="357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340768"/>
            <a:ext cx="11532740" cy="3483843"/>
            <a:chOff x="335360" y="1340768"/>
            <a:chExt cx="11532740" cy="34838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896600" cy="1352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852936"/>
              <a:ext cx="8667750" cy="1828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96400" y="2710061"/>
              <a:ext cx="2171700" cy="21145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999656" y="29249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426333" y="292494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600056" y="357125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5646469" y="4249688"/>
            <a:ext cx="6271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537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04192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480376" y="304192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185630" y="40050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272464" y="382568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681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140968"/>
            <a:ext cx="756084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2025-08-23T10:00:26Z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